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74" r:id="rId4"/>
    <p:sldId id="273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6" r:id="rId15"/>
    <p:sldId id="268" r:id="rId16"/>
    <p:sldId id="269" r:id="rId17"/>
    <p:sldId id="270" r:id="rId18"/>
    <p:sldId id="271" r:id="rId19"/>
    <p:sldId id="272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96" y="-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A65D4-702A-47FA-AC26-B2DB0B5A2211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AD73B-6C3D-494F-A955-E3BB63492C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45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AD73B-6C3D-494F-A955-E3BB63492CB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12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178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547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79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4617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05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48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50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72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5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7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116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35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26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37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5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B32BB-F8D7-4681-B107-D39DDA05596D}" type="datetimeFigureOut">
              <a:rPr lang="ru-RU" smtClean="0"/>
              <a:t>02.06.2023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3DC7D6-B8B5-4451-9DE6-50F2A3A68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667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10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25.pn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7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0.jpe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5033" y="2066070"/>
            <a:ext cx="7885216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Создание </a:t>
            </a:r>
            <a:r>
              <a:rPr lang="ru-RU" b="1" dirty="0"/>
              <a:t>трёхмерной модели детали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программе </a:t>
            </a:r>
            <a:r>
              <a:rPr lang="ru-RU" b="1" dirty="0" smtClean="0"/>
              <a:t>КОМПАС </a:t>
            </a:r>
            <a:r>
              <a:rPr lang="ru-RU" b="1" dirty="0"/>
              <a:t>3</a:t>
            </a:r>
            <a:r>
              <a:rPr lang="en-US" b="1" dirty="0" smtClean="0"/>
              <a:t>D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34545" y="4789571"/>
            <a:ext cx="3257797" cy="1655762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ru-RU" sz="1400" dirty="0" smtClean="0"/>
              <a:t>Автор: Аверьянова С</a:t>
            </a:r>
            <a:r>
              <a:rPr lang="ru-RU" sz="1400" dirty="0"/>
              <a:t>.</a:t>
            </a:r>
            <a:r>
              <a:rPr lang="ru-RU" sz="1400" dirty="0" smtClean="0"/>
              <a:t> А.</a:t>
            </a:r>
          </a:p>
          <a:p>
            <a:pPr algn="r">
              <a:lnSpc>
                <a:spcPct val="100000"/>
              </a:lnSpc>
            </a:pPr>
            <a:r>
              <a:rPr lang="ru-RU" sz="1400" dirty="0" smtClean="0"/>
              <a:t>учитель изобразительного искусства </a:t>
            </a:r>
          </a:p>
          <a:p>
            <a:pPr algn="just">
              <a:lnSpc>
                <a:spcPct val="100000"/>
              </a:lnSpc>
            </a:pPr>
            <a:r>
              <a:rPr lang="ru-RU" sz="1400" dirty="0" smtClean="0"/>
              <a:t>и черчения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660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5181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72" y="454968"/>
            <a:ext cx="5379522" cy="26964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Ввести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необходимые значения на Панели параметров.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Ввести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значение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высоты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20 мм.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ячейку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«Расстояние» (1)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Панели параметров, расположенной слева. Далее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кликнуть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зелёную галочку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(2)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 клавишу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Esc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322613" y="4342391"/>
            <a:ext cx="5653644" cy="18090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Основание детали создано.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Навести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курсор на верхнюю грань основания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1)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и создать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новый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эскиз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(2)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697" r="6790" b="33394"/>
          <a:stretch/>
        </p:blipFill>
        <p:spPr bwMode="auto">
          <a:xfrm>
            <a:off x="6259286" y="424543"/>
            <a:ext cx="5223112" cy="22372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 flipV="1">
            <a:off x="7553597" y="563018"/>
            <a:ext cx="349432" cy="44935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7345950" y="805676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89564" y="1495199"/>
            <a:ext cx="1238749" cy="1612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7274764" y="1391178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538" t="32668" r="6355" b="35390"/>
          <a:stretch/>
        </p:blipFill>
        <p:spPr bwMode="auto">
          <a:xfrm>
            <a:off x="6139784" y="3872551"/>
            <a:ext cx="5462116" cy="23212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467600" y="4362086"/>
            <a:ext cx="271599" cy="2534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251085" y="5319612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7367996" y="5033153"/>
            <a:ext cx="349432" cy="44935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6658250" y="4329428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4893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07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771" y="454968"/>
            <a:ext cx="5617028" cy="269648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Перейти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режим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построения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На панели инструментов 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запустить команду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«Прямоугольник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»(1)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перейти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 команде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«Прямоугольнику по центру и вершине»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построить эскиз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прямоугольника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произвольных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размеров.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Проставить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2 линейных размера,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используя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Авторазмер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» (2)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которая находится на панели инструментов «Размеры». 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Проставить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горизонтальный и вертикальный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размеры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80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Х 80 мм.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116228" y="-87086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Рисунок 18"/>
          <p:cNvPicPr/>
          <p:nvPr/>
        </p:nvPicPr>
        <p:blipFill rotWithShape="1">
          <a:blip r:embed="rId3"/>
          <a:srcRect t="4719" r="1418" b="27223"/>
          <a:stretch/>
        </p:blipFill>
        <p:spPr bwMode="auto">
          <a:xfrm>
            <a:off x="6200909" y="1785262"/>
            <a:ext cx="5461389" cy="30163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561622" y="1878769"/>
            <a:ext cx="559121" cy="1584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98403" y="1774376"/>
            <a:ext cx="169362" cy="163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252992" y="1467380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Надпись 2"/>
          <p:cNvSpPr txBox="1">
            <a:spLocks noChangeArrowheads="1"/>
          </p:cNvSpPr>
          <p:nvPr/>
        </p:nvSpPr>
        <p:spPr bwMode="auto">
          <a:xfrm>
            <a:off x="9403350" y="1448588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68261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5628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72" y="454968"/>
            <a:ext cx="5379522" cy="269648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Выбрать команду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«Элемент выдавливания» (1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).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Ввести значения высоты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выдавливания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60 мм.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ячейке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«Расстояние» (2).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Далее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кликнуть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зелёную галочку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(3)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 клавишу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Esc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322613" y="4716247"/>
            <a:ext cx="5653644" cy="1346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верхней грани призмы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(1)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создать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новый эскиз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(2). </a:t>
            </a:r>
          </a:p>
        </p:txBody>
      </p: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6645" b="21597"/>
          <a:stretch/>
        </p:blipFill>
        <p:spPr bwMode="auto">
          <a:xfrm>
            <a:off x="6512015" y="53838"/>
            <a:ext cx="4774073" cy="32074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3" name="Прямая со стрелкой 22"/>
          <p:cNvCxnSpPr/>
          <p:nvPr/>
        </p:nvCxnSpPr>
        <p:spPr>
          <a:xfrm flipH="1" flipV="1">
            <a:off x="7754447" y="881770"/>
            <a:ext cx="349432" cy="44935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7789364" y="213267"/>
            <a:ext cx="477718" cy="1717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490616" y="395939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83045" y="1690209"/>
            <a:ext cx="1284918" cy="20390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7349098" y="1624894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Надпись 2"/>
          <p:cNvSpPr txBox="1">
            <a:spLocks noChangeArrowheads="1"/>
          </p:cNvSpPr>
          <p:nvPr/>
        </p:nvSpPr>
        <p:spPr bwMode="auto">
          <a:xfrm>
            <a:off x="7549643" y="1090744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5" name="Рисунок 24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575" t="24546" r="9257" b="17949"/>
          <a:stretch/>
        </p:blipFill>
        <p:spPr bwMode="auto">
          <a:xfrm>
            <a:off x="6684901" y="3429000"/>
            <a:ext cx="4428300" cy="3386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8992460" y="3808548"/>
            <a:ext cx="205967" cy="20828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340749" y="4690797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Прямая со стрелкой 27"/>
          <p:cNvCxnSpPr/>
          <p:nvPr/>
        </p:nvCxnSpPr>
        <p:spPr>
          <a:xfrm flipH="1" flipV="1">
            <a:off x="8467853" y="4300941"/>
            <a:ext cx="349432" cy="44935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Надпись 2"/>
          <p:cNvSpPr txBox="1">
            <a:spLocks noChangeArrowheads="1"/>
          </p:cNvSpPr>
          <p:nvPr/>
        </p:nvSpPr>
        <p:spPr bwMode="auto">
          <a:xfrm>
            <a:off x="8408822" y="3977293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3359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2793" y="10888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143" y="119138"/>
            <a:ext cx="5725885" cy="269648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Перейти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режим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построения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На панели инструментов 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запустить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Окружность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» (1)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построить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эскиз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окружности из центра координат произвольно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Используя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Авторазмер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» (2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проставить размер диаметра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60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мм.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Принять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получившийся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эскиз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(3)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116228" y="-87086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Рисунок 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175" r="5628" b="29220"/>
          <a:stretch/>
        </p:blipFill>
        <p:spPr bwMode="auto">
          <a:xfrm>
            <a:off x="6287206" y="222010"/>
            <a:ext cx="5346944" cy="30187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174976" y="220327"/>
            <a:ext cx="169362" cy="163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5" name="Надпись 2"/>
          <p:cNvSpPr txBox="1">
            <a:spLocks noChangeArrowheads="1"/>
          </p:cNvSpPr>
          <p:nvPr/>
        </p:nvSpPr>
        <p:spPr bwMode="auto">
          <a:xfrm>
            <a:off x="9577521" y="-68289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915710" y="-57837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16668" y="225199"/>
            <a:ext cx="559121" cy="1584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1" t="13067" b="74229"/>
          <a:stretch/>
        </p:blipFill>
        <p:spPr bwMode="auto">
          <a:xfrm>
            <a:off x="11255829" y="620670"/>
            <a:ext cx="378321" cy="440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403852" y="759168"/>
            <a:ext cx="169362" cy="163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4" name="Надпись 2"/>
          <p:cNvSpPr txBox="1">
            <a:spLocks noChangeArrowheads="1"/>
          </p:cNvSpPr>
          <p:nvPr/>
        </p:nvSpPr>
        <p:spPr bwMode="auto">
          <a:xfrm>
            <a:off x="10592095" y="715624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0370" y="3712028"/>
            <a:ext cx="5595329" cy="26964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Создать сквозное цилиндрическое отверстие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верхней грани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призмы, используя команду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«Вырезать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выдавливанием» (1).</a:t>
            </a:r>
          </a:p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Панели параметров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выбирать способ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выдавливания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«Через все» (2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. Далее кликнуть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зелёную галочку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(3)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 клавишу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Esc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8968" b="15971"/>
          <a:stretch/>
        </p:blipFill>
        <p:spPr bwMode="auto">
          <a:xfrm>
            <a:off x="6644762" y="3351217"/>
            <a:ext cx="4631831" cy="34196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7884956" y="3632821"/>
            <a:ext cx="559121" cy="1584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621788" y="3747691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Надпись 2"/>
          <p:cNvSpPr txBox="1">
            <a:spLocks noChangeArrowheads="1"/>
          </p:cNvSpPr>
          <p:nvPr/>
        </p:nvSpPr>
        <p:spPr bwMode="auto">
          <a:xfrm>
            <a:off x="6912221" y="4913223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99938" y="4878486"/>
            <a:ext cx="169362" cy="163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7834130" y="4201913"/>
            <a:ext cx="349432" cy="44935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Надпись 2"/>
          <p:cNvSpPr txBox="1">
            <a:spLocks noChangeArrowheads="1"/>
          </p:cNvSpPr>
          <p:nvPr/>
        </p:nvSpPr>
        <p:spPr bwMode="auto">
          <a:xfrm>
            <a:off x="7632448" y="4521030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356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5628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72" y="454968"/>
            <a:ext cx="5379522" cy="269648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левой грани призмы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(1)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создать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новый эскиз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(2)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204849" y="2943235"/>
            <a:ext cx="5771408" cy="1346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Перейти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режим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построения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Запустить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«Окружность» (1)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Навести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курсор на центр координат 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поднять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вверх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(2)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построить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произвольный эскиз окружности.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Проставить  размер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диаметра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40 мм.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 расстояние от горизонтальной линии до центра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30 мм.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,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используя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Авторазмер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» (3).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Принять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получившийся эскиз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(4)</a:t>
            </a:r>
          </a:p>
        </p:txBody>
      </p:sp>
      <p:pic>
        <p:nvPicPr>
          <p:cNvPr id="30" name="Рисунок 29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1070" t="31216" r="8822" b="15426"/>
          <a:stretch/>
        </p:blipFill>
        <p:spPr bwMode="auto">
          <a:xfrm>
            <a:off x="7155270" y="37808"/>
            <a:ext cx="3889138" cy="2761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8225223" y="633053"/>
            <a:ext cx="169362" cy="163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8287996" y="1855403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7509033" y="807225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8427243" y="1590716"/>
            <a:ext cx="349432" cy="44935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2" name="Рисунок 31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960" t="2455" r="1123" b="23735"/>
          <a:stretch/>
        </p:blipFill>
        <p:spPr bwMode="auto">
          <a:xfrm>
            <a:off x="6905274" y="2930147"/>
            <a:ext cx="4323813" cy="3873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940073" y="3054440"/>
            <a:ext cx="723470" cy="1612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0899672" y="3655590"/>
            <a:ext cx="296757" cy="3285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185379" y="2950419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8701735" y="6275198"/>
            <a:ext cx="427331" cy="293329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8619706" y="5987143"/>
            <a:ext cx="0" cy="57886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Надпись 2"/>
          <p:cNvSpPr txBox="1">
            <a:spLocks noChangeArrowheads="1"/>
          </p:cNvSpPr>
          <p:nvPr/>
        </p:nvSpPr>
        <p:spPr bwMode="auto">
          <a:xfrm>
            <a:off x="8592670" y="6022498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248481" y="3043554"/>
            <a:ext cx="169362" cy="163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0" name="Надпись 2"/>
          <p:cNvSpPr txBox="1">
            <a:spLocks noChangeArrowheads="1"/>
          </p:cNvSpPr>
          <p:nvPr/>
        </p:nvSpPr>
        <p:spPr bwMode="auto">
          <a:xfrm>
            <a:off x="8659075" y="2756367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Надпись 2"/>
          <p:cNvSpPr txBox="1">
            <a:spLocks noChangeArrowheads="1"/>
          </p:cNvSpPr>
          <p:nvPr/>
        </p:nvSpPr>
        <p:spPr bwMode="auto">
          <a:xfrm>
            <a:off x="10006305" y="3655590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74714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958" y="233663"/>
            <a:ext cx="5557534" cy="2696484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Для создания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сквозного цилиндрического отверстия на левой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грани призмы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кликнуть по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команде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«Вырезать выдавливанием» (1).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Панели параметров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выбирать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способ выдавливания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«Через все» (2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. Далее кликнуть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зелёную галочку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(3)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и клавишу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Esc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204849" y="4545766"/>
            <a:ext cx="5771408" cy="1346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верхней грани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основания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(1)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создать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новый эскиз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(2)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" name="Рисунок 20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033" t="4537" r="9985" b="24683"/>
          <a:stretch/>
        </p:blipFill>
        <p:spPr bwMode="auto">
          <a:xfrm>
            <a:off x="6319758" y="200078"/>
            <a:ext cx="5145811" cy="3310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7636760" y="311240"/>
            <a:ext cx="647270" cy="1612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420476" y="450758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979157" y="1762977"/>
            <a:ext cx="169362" cy="163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6400306" y="1894401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7602321" y="923275"/>
            <a:ext cx="349432" cy="44935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Надпись 2"/>
          <p:cNvSpPr txBox="1">
            <a:spLocks noChangeArrowheads="1"/>
          </p:cNvSpPr>
          <p:nvPr/>
        </p:nvSpPr>
        <p:spPr bwMode="auto">
          <a:xfrm>
            <a:off x="7446486" y="1187962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Рисунок 21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0199" t="20509" r="9985" b="25227"/>
          <a:stretch/>
        </p:blipFill>
        <p:spPr bwMode="auto">
          <a:xfrm>
            <a:off x="6979157" y="3657601"/>
            <a:ext cx="4303686" cy="3122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5" name="Прямая со стрелкой 24"/>
          <p:cNvCxnSpPr/>
          <p:nvPr/>
        </p:nvCxnSpPr>
        <p:spPr>
          <a:xfrm flipH="1" flipV="1">
            <a:off x="7897643" y="5904233"/>
            <a:ext cx="349432" cy="44935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7793526" y="6168920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904600" y="5562091"/>
            <a:ext cx="169362" cy="163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8" name="Надпись 2"/>
          <p:cNvSpPr txBox="1">
            <a:spLocks noChangeArrowheads="1"/>
          </p:cNvSpPr>
          <p:nvPr/>
        </p:nvSpPr>
        <p:spPr bwMode="auto">
          <a:xfrm>
            <a:off x="7091330" y="5442741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9159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9118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11" y="1298068"/>
            <a:ext cx="5771407" cy="269648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Перейти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режим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построения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Запустить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«Окружность» (1)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Навести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курсор на центр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координат, отвести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влево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(2)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построить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произвольный эскиз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окружности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Проставить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размер диаметра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20 мм.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 расстояние от вертикальной линии до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центра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15 мм.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,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используя команду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Авторазмер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» (3)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Принять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получившийся эскиз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(4)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9" name="Рисунок 18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2086" t="2541" r="18551" b="43920"/>
          <a:stretch/>
        </p:blipFill>
        <p:spPr bwMode="auto">
          <a:xfrm>
            <a:off x="6444076" y="737803"/>
            <a:ext cx="5262682" cy="4659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684070" y="897239"/>
            <a:ext cx="1046706" cy="32248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954708" y="862947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 flipV="1">
            <a:off x="9354955" y="3997480"/>
            <a:ext cx="349432" cy="449353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9026667" y="4189498"/>
            <a:ext cx="1136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7620000" y="3997480"/>
            <a:ext cx="1578430" cy="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0386770" y="966391"/>
            <a:ext cx="209651" cy="2062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40" name="Надпись 2"/>
          <p:cNvSpPr txBox="1">
            <a:spLocks noChangeArrowheads="1"/>
          </p:cNvSpPr>
          <p:nvPr/>
        </p:nvSpPr>
        <p:spPr bwMode="auto">
          <a:xfrm>
            <a:off x="9806051" y="591589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9" name="Рисунок 2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1" t="13067" b="74229"/>
          <a:stretch/>
        </p:blipFill>
        <p:spPr bwMode="auto">
          <a:xfrm>
            <a:off x="10912907" y="1713217"/>
            <a:ext cx="756632" cy="8446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1185419" y="1940916"/>
            <a:ext cx="367352" cy="4150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2" name="Надпись 2"/>
          <p:cNvSpPr txBox="1">
            <a:spLocks noChangeArrowheads="1"/>
          </p:cNvSpPr>
          <p:nvPr/>
        </p:nvSpPr>
        <p:spPr bwMode="auto">
          <a:xfrm>
            <a:off x="10245629" y="1979033"/>
            <a:ext cx="11366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1626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9118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273132" y="96089"/>
            <a:ext cx="5703125" cy="1346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Создать зеркальное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отражение данной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окружности, используя команду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«Зеркальное отражение»(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1)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, которая находится на вкладке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«Изменение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геометрии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».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Кликнуть на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окружность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(2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далее на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зелёную галочку и на центр координат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(3)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Появившийся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«фантом»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направить горизонтально. Принять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эскиз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(4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Для создания двух сквозных цилиндрических вырезов на верхней грани основания,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выбирать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«Вырезать выдавливанием» (1).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На Панели параметров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выбирать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способ выдавливания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«Через все» (2).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Далее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нажать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зелёную галочку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(3)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и клавишу </a:t>
            </a:r>
            <a:r>
              <a:rPr lang="ru-RU" sz="2300" b="1" dirty="0" err="1">
                <a:solidFill>
                  <a:schemeClr val="tx2">
                    <a:lumMod val="75000"/>
                  </a:schemeClr>
                </a:solidFill>
              </a:rPr>
              <a:t>Esc</a:t>
            </a:r>
            <a:endParaRPr lang="ru-RU" sz="23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4" name="Рисунок 33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563" t="2540" r="16841" b="43921"/>
          <a:stretch/>
        </p:blipFill>
        <p:spPr bwMode="auto">
          <a:xfrm>
            <a:off x="6275472" y="248097"/>
            <a:ext cx="5916528" cy="3104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10990717" y="517161"/>
            <a:ext cx="169362" cy="1632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482738" y="96089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9331708" y="1800509"/>
            <a:ext cx="422779" cy="414502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9128427" y="1472405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H="1">
            <a:off x="10482738" y="1841737"/>
            <a:ext cx="503814" cy="509314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Надпись 2"/>
          <p:cNvSpPr txBox="1">
            <a:spLocks noChangeArrowheads="1"/>
          </p:cNvSpPr>
          <p:nvPr/>
        </p:nvSpPr>
        <p:spPr bwMode="auto">
          <a:xfrm>
            <a:off x="10390094" y="1499710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9" name="Рисунок 28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1" t="13067" b="74229"/>
          <a:stretch/>
        </p:blipFill>
        <p:spPr bwMode="auto">
          <a:xfrm>
            <a:off x="11570447" y="874462"/>
            <a:ext cx="611228" cy="597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1821631" y="1022042"/>
            <a:ext cx="296757" cy="3285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32" name="Надпись 2"/>
          <p:cNvSpPr txBox="1">
            <a:spLocks noChangeArrowheads="1"/>
          </p:cNvSpPr>
          <p:nvPr/>
        </p:nvSpPr>
        <p:spPr bwMode="auto">
          <a:xfrm>
            <a:off x="10986552" y="1043754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742" t="4355" r="20147" b="42105"/>
          <a:stretch/>
        </p:blipFill>
        <p:spPr bwMode="auto">
          <a:xfrm>
            <a:off x="6275472" y="3524652"/>
            <a:ext cx="5813882" cy="3187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016008" y="3718775"/>
            <a:ext cx="712355" cy="1092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9" name="Надпись 2"/>
          <p:cNvSpPr txBox="1">
            <a:spLocks noChangeArrowheads="1"/>
          </p:cNvSpPr>
          <p:nvPr/>
        </p:nvSpPr>
        <p:spPr bwMode="auto">
          <a:xfrm>
            <a:off x="7960580" y="3807374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1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58561" y="5533732"/>
            <a:ext cx="154940" cy="1606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1" name="Надпись 2"/>
          <p:cNvSpPr txBox="1">
            <a:spLocks noChangeArrowheads="1"/>
          </p:cNvSpPr>
          <p:nvPr/>
        </p:nvSpPr>
        <p:spPr bwMode="auto">
          <a:xfrm>
            <a:off x="6561378" y="5673434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 flipH="1" flipV="1">
            <a:off x="7877617" y="4431363"/>
            <a:ext cx="672617" cy="413769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Надпись 2"/>
          <p:cNvSpPr txBox="1">
            <a:spLocks noChangeArrowheads="1"/>
          </p:cNvSpPr>
          <p:nvPr/>
        </p:nvSpPr>
        <p:spPr bwMode="auto">
          <a:xfrm>
            <a:off x="7996129" y="4700259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9580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8267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87" t="5082" r="16227" b="31033"/>
          <a:stretch/>
        </p:blipFill>
        <p:spPr bwMode="auto">
          <a:xfrm>
            <a:off x="6225905" y="1306632"/>
            <a:ext cx="5805043" cy="3622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273131" y="1413510"/>
            <a:ext cx="5703125" cy="1346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Для создания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сопряжения на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вертикальных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рёбрах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основания выбрать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300" b="1" dirty="0" err="1">
                <a:solidFill>
                  <a:schemeClr val="tx2">
                    <a:lumMod val="75000"/>
                  </a:schemeClr>
                </a:solidFill>
              </a:rPr>
              <a:t>Скругление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» (1),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которая находится на панели инструментов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«Элементы тела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На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Панели параметров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указать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радиус 10 (2)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Кликнуть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левой кнопкой мыши по четырём вертикальным рёбрам основания. Далее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нажать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зелёную галочку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(3)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и клавишу </a:t>
            </a:r>
            <a:r>
              <a:rPr lang="ru-RU" sz="2300" b="1" dirty="0" err="1">
                <a:solidFill>
                  <a:schemeClr val="tx2">
                    <a:lumMod val="75000"/>
                  </a:schemeClr>
                </a:solidFill>
              </a:rPr>
              <a:t>Esc</a:t>
            </a:r>
            <a:endParaRPr lang="ru-RU" sz="23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48710" y="1676083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7772504" y="2126210"/>
            <a:ext cx="574178" cy="32010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Надпись 2"/>
          <p:cNvSpPr txBox="1">
            <a:spLocks noChangeArrowheads="1"/>
          </p:cNvSpPr>
          <p:nvPr/>
        </p:nvSpPr>
        <p:spPr bwMode="auto">
          <a:xfrm>
            <a:off x="7820004" y="2357513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235616" y="3146624"/>
            <a:ext cx="1708976" cy="1606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7428472" y="3054160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864082" y="1559943"/>
            <a:ext cx="709902" cy="1517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136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8267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274122" y="1407599"/>
            <a:ext cx="5703125" cy="13465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Для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создания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фаски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на вертикальных рёбрах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призмы выбрать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«Фаска»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(1).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На Панели параметров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выбрать способ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построения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«По двум сторонам»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(2).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Указать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стороны по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>10 мм.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(3)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. Кликнуть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левой кнопкой мыши по четырём вертикальным рёбрам призмы. Далее </a:t>
            </a:r>
            <a:r>
              <a:rPr lang="ru-RU" sz="2300" dirty="0" smtClean="0">
                <a:solidFill>
                  <a:schemeClr val="tx2">
                    <a:lumMod val="75000"/>
                  </a:schemeClr>
                </a:solidFill>
              </a:rPr>
              <a:t>нажать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зелёную галочку </a:t>
            </a:r>
            <a:r>
              <a:rPr lang="ru-RU" sz="2300" b="1" dirty="0" smtClean="0">
                <a:solidFill>
                  <a:schemeClr val="tx2">
                    <a:lumMod val="75000"/>
                  </a:schemeClr>
                </a:solidFill>
              </a:rPr>
              <a:t>(4) </a:t>
            </a:r>
            <a:r>
              <a:rPr lang="ru-RU" sz="2300" dirty="0">
                <a:solidFill>
                  <a:schemeClr val="tx2">
                    <a:lumMod val="75000"/>
                  </a:schemeClr>
                </a:solidFill>
              </a:rPr>
              <a:t>и клавишу </a:t>
            </a:r>
            <a:r>
              <a:rPr lang="ru-RU" sz="2300" b="1" dirty="0" err="1">
                <a:solidFill>
                  <a:schemeClr val="tx2">
                    <a:lumMod val="75000"/>
                  </a:schemeClr>
                </a:solidFill>
              </a:rPr>
              <a:t>Esc</a:t>
            </a:r>
            <a:endParaRPr lang="ru-RU" sz="23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888" t="5083" r="19857" b="40290"/>
          <a:stretch/>
        </p:blipFill>
        <p:spPr bwMode="auto">
          <a:xfrm>
            <a:off x="6174912" y="1407600"/>
            <a:ext cx="5896821" cy="3293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7724293" y="1839540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7801723" y="2304339"/>
            <a:ext cx="574178" cy="320107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Надпись 2"/>
          <p:cNvSpPr txBox="1">
            <a:spLocks noChangeArrowheads="1"/>
          </p:cNvSpPr>
          <p:nvPr/>
        </p:nvSpPr>
        <p:spPr bwMode="auto">
          <a:xfrm>
            <a:off x="7501402" y="3300740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3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174911" y="3405079"/>
            <a:ext cx="1851145" cy="16065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24" name="Надпись 2"/>
          <p:cNvSpPr txBox="1">
            <a:spLocks noChangeArrowheads="1"/>
          </p:cNvSpPr>
          <p:nvPr/>
        </p:nvSpPr>
        <p:spPr bwMode="auto">
          <a:xfrm>
            <a:off x="6524677" y="3062895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>
                <a:effectLst/>
                <a:latin typeface="Times New Roman"/>
                <a:ea typeface="Calibri"/>
                <a:cs typeface="Times New Roman"/>
              </a:rPr>
              <a:t>2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935334" y="1688483"/>
            <a:ext cx="721778" cy="1866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78957" y="3183938"/>
            <a:ext cx="209651" cy="2062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5" name="Надпись 2"/>
          <p:cNvSpPr txBox="1">
            <a:spLocks noChangeArrowheads="1"/>
          </p:cNvSpPr>
          <p:nvPr/>
        </p:nvSpPr>
        <p:spPr bwMode="auto">
          <a:xfrm>
            <a:off x="7837118" y="2486868"/>
            <a:ext cx="9182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4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5317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013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012" y="451054"/>
            <a:ext cx="11340935" cy="15893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Задание: </a:t>
            </a:r>
            <a:br>
              <a:rPr lang="ru-RU" sz="3200" b="1" dirty="0" smtClean="0">
                <a:solidFill>
                  <a:srgbClr val="0070C0"/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создать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трёхмерную модель детали «Корпус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» в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программе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КОМПАС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545" y="2235316"/>
            <a:ext cx="6303645" cy="3883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15419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013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2826118"/>
            <a:ext cx="11340935" cy="9621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rgbClr val="0070C0"/>
                </a:solidFill>
              </a:rPr>
              <a:t>Работа окончена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606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013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2826118"/>
            <a:ext cx="11340935" cy="9621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rgbClr val="0070C0"/>
                </a:solidFill>
              </a:rPr>
              <a:t>Приступаем к выполнению работы</a:t>
            </a:r>
            <a:r>
              <a:rPr lang="ru-RU" sz="3200" b="1" dirty="0" smtClean="0">
                <a:solidFill>
                  <a:srgbClr val="0070C0"/>
                </a:solidFill>
              </a:rPr>
              <a:t/>
            </a:r>
            <a:br>
              <a:rPr lang="ru-RU" sz="3200" b="1" dirty="0" smtClean="0">
                <a:solidFill>
                  <a:srgbClr val="0070C0"/>
                </a:solidFill>
              </a:rPr>
            </a:b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013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518" y="985444"/>
            <a:ext cx="5379522" cy="158931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Запустить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программу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КОМПАС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D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https://soft-inc.ru/wp-content/uploads/2022/05/1024-1024-max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869" y="700644"/>
            <a:ext cx="1871292" cy="18741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475013" y="4857007"/>
            <a:ext cx="5379522" cy="1266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Создать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документ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Деталь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23599" r="17601" b="59750"/>
          <a:stretch/>
        </p:blipFill>
        <p:spPr bwMode="auto">
          <a:xfrm>
            <a:off x="6606696" y="3550723"/>
            <a:ext cx="5492771" cy="3007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7485557" y="4308042"/>
            <a:ext cx="498475" cy="4032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778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013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518" y="985444"/>
            <a:ext cx="5379522" cy="158931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Создать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эскиз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b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Для этого выбирать плоскость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ZX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475013" y="4773880"/>
            <a:ext cx="5379522" cy="12664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появившемся окне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выбирать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команду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Создать эскиз»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199" t="40500" r="36201" b="30498"/>
          <a:stretch/>
        </p:blipFill>
        <p:spPr bwMode="auto">
          <a:xfrm>
            <a:off x="7529245" y="232086"/>
            <a:ext cx="3728563" cy="3024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V="1">
            <a:off x="7693412" y="1673246"/>
            <a:ext cx="652780" cy="1422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2" name="Рисунок 1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0192" t="48068" r="36620" b="32608"/>
          <a:stretch/>
        </p:blipFill>
        <p:spPr bwMode="auto">
          <a:xfrm>
            <a:off x="7529245" y="3990110"/>
            <a:ext cx="3825660" cy="25501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14524" y="4898040"/>
            <a:ext cx="283210" cy="3001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166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013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373" y="995867"/>
            <a:ext cx="5609112" cy="158931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панели инструментов </a:t>
            </a:r>
            <a:br>
              <a:rPr lang="ru-RU" sz="24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запустить команду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«Прямоугольник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» 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475012" y="3990012"/>
            <a:ext cx="5414159" cy="25654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На панели параметров, которая находится слева,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перейти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 команде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Прямоугольник </a:t>
            </a:r>
          </a:p>
          <a:p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по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центру и вершине» </a:t>
            </a:r>
          </a:p>
        </p:txBody>
      </p:sp>
      <p:pic>
        <p:nvPicPr>
          <p:cNvPr id="14" name="Рисунок 13"/>
          <p:cNvPicPr/>
          <p:nvPr/>
        </p:nvPicPr>
        <p:blipFill rotWithShape="1">
          <a:blip r:embed="rId2"/>
          <a:srcRect r="57639" b="81643"/>
          <a:stretch/>
        </p:blipFill>
        <p:spPr bwMode="auto">
          <a:xfrm>
            <a:off x="6547386" y="855024"/>
            <a:ext cx="5544550" cy="1921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9802717" y="1625578"/>
            <a:ext cx="1249570" cy="2863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16" name="Рисунок 15"/>
          <p:cNvPicPr/>
          <p:nvPr/>
        </p:nvPicPr>
        <p:blipFill rotWithShape="1">
          <a:blip r:embed="rId3"/>
          <a:srcRect t="4537" r="73140" b="64973"/>
          <a:stretch/>
        </p:blipFill>
        <p:spPr bwMode="auto">
          <a:xfrm>
            <a:off x="7846047" y="3680187"/>
            <a:ext cx="3206240" cy="2911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121036" y="4994038"/>
            <a:ext cx="262944" cy="2787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03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5013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160" y="876602"/>
            <a:ext cx="5379522" cy="139506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Указать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центр прямоугольника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и одну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из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вершин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475013" y="4253354"/>
            <a:ext cx="5415148" cy="1929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Проставить два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линейных размера. Можно воспользоваться командой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Авторазмер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»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которая находится на панели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инструментов «Размеры»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5426" t="35027" r="15356" b="25771"/>
          <a:stretch/>
        </p:blipFill>
        <p:spPr bwMode="auto">
          <a:xfrm>
            <a:off x="6894113" y="-135596"/>
            <a:ext cx="5159342" cy="32870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Надпись 2"/>
          <p:cNvSpPr txBox="1">
            <a:spLocks noChangeArrowheads="1"/>
          </p:cNvSpPr>
          <p:nvPr/>
        </p:nvSpPr>
        <p:spPr bwMode="auto">
          <a:xfrm>
            <a:off x="8955092" y="2078634"/>
            <a:ext cx="1715770" cy="42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прямоугольника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9473784" y="1621434"/>
            <a:ext cx="498475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Надпись 2"/>
          <p:cNvSpPr txBox="1">
            <a:spLocks noChangeArrowheads="1"/>
          </p:cNvSpPr>
          <p:nvPr/>
        </p:nvSpPr>
        <p:spPr bwMode="auto">
          <a:xfrm>
            <a:off x="6755568" y="810206"/>
            <a:ext cx="171577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1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Вершина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прямоугольника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 flipV="1">
            <a:off x="7203618" y="226368"/>
            <a:ext cx="498475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0" name="Рисунок 19"/>
          <p:cNvPicPr/>
          <p:nvPr/>
        </p:nvPicPr>
        <p:blipFill rotWithShape="1">
          <a:blip r:embed="rId4"/>
          <a:srcRect l="52413" b="78947"/>
          <a:stretch/>
        </p:blipFill>
        <p:spPr bwMode="auto">
          <a:xfrm>
            <a:off x="6616068" y="4274627"/>
            <a:ext cx="5399036" cy="1910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8471338" y="4702629"/>
            <a:ext cx="257026" cy="26765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014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355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72" y="454968"/>
            <a:ext cx="5379522" cy="269648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При простановке 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авторазмера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достаточно кликнуть на одном из вертикальных отрезков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(1)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и в месте расположения размерной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надписи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(2)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322613" y="3673429"/>
            <a:ext cx="5653644" cy="2719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 появившемся окне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ввести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значение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размера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140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мм. (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1)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далее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кликнуть на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зелёную галочку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(2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Вертикальный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размер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проставить таким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же способом, как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и горизонтальный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(вертикальный размер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80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мм.) 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После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простановки размеров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нажать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клавишу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Esc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" name="Рисунок 1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683" t="24864" r="14485" b="25408"/>
          <a:stretch/>
        </p:blipFill>
        <p:spPr bwMode="auto">
          <a:xfrm>
            <a:off x="7442745" y="132297"/>
            <a:ext cx="3933815" cy="3019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510302" y="912168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9409652" y="454968"/>
            <a:ext cx="498475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9007826" y="1272542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 flipV="1">
            <a:off x="8886698" y="977480"/>
            <a:ext cx="498475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745" y="3529767"/>
            <a:ext cx="3933815" cy="307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234696" y="3971048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10199362" y="3720682"/>
            <a:ext cx="498475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9119087" y="3960558"/>
            <a:ext cx="754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9133809" y="3654629"/>
            <a:ext cx="498475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77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5181" y="0"/>
            <a:ext cx="11716987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072" y="694460"/>
            <a:ext cx="5379522" cy="1439145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Принять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получившийся эскиз (команда находится в правом углу экрана построения).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322613" y="3673429"/>
            <a:ext cx="5653644" cy="27194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Выполнив построения в эскизе можно сразу перейти к формообразующей операции.</a:t>
            </a:r>
          </a:p>
          <a:p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Выбрать команду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«Элемент выдавливания»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, которая находится на панели инструментов «Элементы тела».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" name="Рисунок 18"/>
          <p:cNvPicPr/>
          <p:nvPr/>
        </p:nvPicPr>
        <p:blipFill rotWithShape="1">
          <a:blip r:embed="rId2"/>
          <a:srcRect l="89871" t="13067" b="74229"/>
          <a:stretch/>
        </p:blipFill>
        <p:spPr bwMode="auto">
          <a:xfrm>
            <a:off x="8166145" y="384174"/>
            <a:ext cx="1466139" cy="1509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8774436" y="846408"/>
            <a:ext cx="608610" cy="6013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21" name="Рисунок 20"/>
          <p:cNvPicPr/>
          <p:nvPr/>
        </p:nvPicPr>
        <p:blipFill rotWithShape="1">
          <a:blip r:embed="rId3"/>
          <a:srcRect t="1" r="57025" b="77314"/>
          <a:stretch/>
        </p:blipFill>
        <p:spPr bwMode="auto">
          <a:xfrm>
            <a:off x="6368143" y="3933164"/>
            <a:ext cx="5209874" cy="2199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9383045" y="4367346"/>
            <a:ext cx="1186983" cy="30262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82298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</TotalTime>
  <Words>769</Words>
  <Application>Microsoft Office PowerPoint</Application>
  <PresentationFormat>Произвольный</PresentationFormat>
  <Paragraphs>109</Paragraphs>
  <Slides>20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Грань</vt:lpstr>
      <vt:lpstr>Создание трёхмерной модели детали  в программе КОМПАС 3D </vt:lpstr>
      <vt:lpstr>Задание:  создать трёхмерную модель детали «Корпус» в программе КОМПАС 3D</vt:lpstr>
      <vt:lpstr>Приступаем к выполнению работы </vt:lpstr>
      <vt:lpstr>Запустить программу КОМПАС 3D</vt:lpstr>
      <vt:lpstr>Создать эскиз.  Для этого выбирать плоскость ZX</vt:lpstr>
      <vt:lpstr>На панели инструментов  запустить команду «Прямоугольник» </vt:lpstr>
      <vt:lpstr>Указать центр прямоугольника  и одну из вершин</vt:lpstr>
      <vt:lpstr>При простановке авторазмера, достаточно кликнуть на одном из вертикальных отрезков (1) и в месте расположения размерной надписи (2)</vt:lpstr>
      <vt:lpstr>Принять получившийся эскиз (команда находится в правом углу экрана построения). </vt:lpstr>
      <vt:lpstr>Ввести необходимые значения на Панели параметров. Ввести значение высоты 20 мм. в ячейку «Расстояние» (1) на Панели параметров, расположенной слева. Далее кликнуть зелёную галочку (2) и клавишу Esc</vt:lpstr>
      <vt:lpstr>Перейти в режим построения. На панели инструментов  запустить команду «Прямоугольник»(1), перейти к команде «Прямоугольнику по центру и вершине» и построить эскиз прямоугольника произвольных размеров.   Проставить 2 линейных размера, используя команду «Авторазмер» (2), которая находится на панели инструментов «Размеры».  Проставить горизонтальный и вертикальный размеры 80 Х 80 мм.</vt:lpstr>
      <vt:lpstr>Выбрать команду «Элемент выдавливания» (1). Ввести значения высоты выдавливания  60 мм. в ячейке «Расстояние» (2). Далее кликнуть зелёную галочку (3) и клавишу Esc</vt:lpstr>
      <vt:lpstr>Перейти в режим построения. На панели инструментов  запустить команду «Окружность» (1), построить эскиз окружности из центра координат произвольно.  Используя команду «Авторазмер» (2), проставить размер диаметра 60 мм. Принять получившийся эскиз (3)</vt:lpstr>
      <vt:lpstr>На левой грани призмы (1) создать новый эскиз (2). </vt:lpstr>
      <vt:lpstr>Для создания сквозного цилиндрического отверстия на левой грани призмы кликнуть по команде «Вырезать выдавливанием» (1). На Панели параметров выбирать способ выдавливания «Через все» (2). Далее кликнуть зелёную галочку (3) и клавишу Esc</vt:lpstr>
      <vt:lpstr>Перейти в режим построения. Запустить команду «Окружность» (1). Навести курсор на центр координат, отвести влево (2), построить произвольный эскиз окружности. Проставить  размер диаметра 20 мм. и расстояние от вертикальной линии до центра 15 мм.,  используя команду «Авторазмер» (3). Принять получившийся эскиз (4)</vt:lpstr>
      <vt:lpstr>Презентация PowerPoint</vt:lpstr>
      <vt:lpstr>Презентация PowerPoint</vt:lpstr>
      <vt:lpstr>Презентация PowerPoint</vt:lpstr>
      <vt:lpstr>Работа окончена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Создание трёхмерной модели детали  в программе КОМПАС 3D </dc:title>
  <dc:creator>Учитель</dc:creator>
  <cp:lastModifiedBy>1</cp:lastModifiedBy>
  <cp:revision>17</cp:revision>
  <dcterms:created xsi:type="dcterms:W3CDTF">2023-04-17T06:13:17Z</dcterms:created>
  <dcterms:modified xsi:type="dcterms:W3CDTF">2023-06-02T15:57:30Z</dcterms:modified>
</cp:coreProperties>
</file>